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4EE64-3E41-4D7C-8C32-FB6E59236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BE4BA7-AFFA-4942-8BE4-0D2C962D7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466BD8-6484-4898-A9C2-1E84DD174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C3A998-68FD-4B19-8686-99B6BAEA9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E5F3D-2F47-4E42-9B3B-240197D8D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131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6146CB-63A6-439E-B858-1C791889B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899E39-116C-42AF-9937-DF78941F0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099CAE-CF38-403E-BC48-83F3529A9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D41A15-D5C5-4591-82FA-45D196463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ABF138-7BC0-49A4-8F33-381E5170F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5363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0102E8-8533-4DAF-9F8D-D2540CAD1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98F08B-FBCF-4086-A363-209FF8A07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10CB1A-576E-4700-8279-3DFA9BD81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F6D7D6-A71B-4440-A5E4-E5E5E9CEF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4C9848-4BBD-44C2-B35F-8496AD9A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7409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CD3BDD-CD90-49DB-88A1-56C7FEB38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D75D4F-FF48-4EA7-8B11-04BB94BE9C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FCC13F-A73B-45FC-9C24-1F59DD22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560759-26DF-4C3A-B864-E90775F30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CD4569-0EB5-47EB-9154-D7FD3131B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8F39A8-2D6F-4CE5-8058-3D555B261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9923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D37E5D-26A5-4D7A-9928-47BC540B8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038D21-0C54-4E47-9C2C-B241A1C77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F46BFC-0832-41A1-AFB9-6FDA84667A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E1855B5-DCA4-4001-8500-F29A046B4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C29D3F6-77DB-47F7-A9EB-8AC81E20D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54E73C9-1D87-4A4F-B5D8-4BA3DF50D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F6AD9F5-5373-4D76-833A-D31035622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8C9F9B7-D01A-4FA6-8BD0-E8C1B0F35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970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3D0AA6-3EB9-473B-B2CB-79A5FB0CC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ED0382-41B6-4F03-B759-2F6896F1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C09C42C-28C0-45E8-BE7F-6B0A1E016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1BB0FC4-7F3C-4506-A11C-DF2B59BC4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4294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6B51AFB-5C4B-43B7-9C55-B2A820AD4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CA159A2-10B7-40F2-B0C9-C9172F2AF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6442F3-9B3D-48BB-8A07-DCE7579A5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4143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3F0297-D147-41AC-82C0-02721D35F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C846A0-E90D-40E5-9DB1-39A30FE5B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C62FAF-0716-46C2-A0B9-E117C12EF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447E0A-C424-4FB7-90CB-AC22E3EED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CD0115-589D-4698-B686-07D310D06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9E7FC2-52A2-4E7C-A961-B964D0F2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396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38CBCF-E2C3-415A-A1ED-CBE0797F4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72F531D-C346-4DC1-9047-55BBE45FB0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B278BE-98A8-4F1F-BD1B-7D0DC26B2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353F96-4302-4D9E-A938-F9BF3C7ED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04C1BF-2343-456E-94CF-0BF3D3413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5FC1FB-9E0B-4CC3-8899-DB9382C5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0688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A319E2-2B95-42BD-B5BB-CD135931A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47D654-3A5B-4C01-A54C-0AC0AE5B22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1B11B5-2448-4FF3-A9DC-EB43B2CD7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CD8E32-1B6A-4E40-992E-CCA53439D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D1A4BB-E014-43D3-976D-07FC5046E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681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D72E238-0585-4116-B56A-83B4CF4D5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9527F3-AA6D-410B-9A62-2A8CA9156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1F3657-F538-4361-919B-716395EAD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8D6209-E9D1-4686-94C0-B6F9DEC3A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EDCDB7-475E-443A-804B-8591D8F3D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3798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F149E5C-3104-4FF7-8FC4-F2561B60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BD5DB49-4ACD-4398-B089-41FF36CDA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6B6381-B67A-4635-BD22-048A3B0EEE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B9E41-255C-442C-8CFF-C4BEF2975C20}" type="datetimeFigureOut">
              <a:rPr lang="es-MX" smtClean="0"/>
              <a:t>26/08/2019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17DEC4-52B5-43DC-B874-1435DF9B6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F72AC9-6085-40C3-A0EE-F96745843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E22A3-E86C-4D75-8ACA-10FF71A59F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54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4409BBB-88F9-4647-8FCD-67A7B40914BB}"/>
              </a:ext>
            </a:extLst>
          </p:cNvPr>
          <p:cNvSpPr txBox="1"/>
          <p:nvPr/>
        </p:nvSpPr>
        <p:spPr>
          <a:xfrm>
            <a:off x="1762539" y="1843950"/>
            <a:ext cx="9250018" cy="372409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chemeClr val="bg1"/>
                </a:solidFill>
                <a:latin typeface="Arial Nova Light" panose="020B0604020202020204" pitchFamily="34" charset="0"/>
              </a:rPr>
              <a:t>Expresión Musical</a:t>
            </a:r>
          </a:p>
          <a:p>
            <a:pPr algn="ctr"/>
            <a:r>
              <a:rPr lang="es-MX" sz="3600" dirty="0">
                <a:solidFill>
                  <a:schemeClr val="bg1"/>
                </a:solidFill>
                <a:latin typeface="Arial Nova Light" panose="020B0604020202020204" pitchFamily="34" charset="0"/>
              </a:rPr>
              <a:t>Actividad 1 </a:t>
            </a:r>
          </a:p>
          <a:p>
            <a:pPr algn="ctr"/>
            <a:r>
              <a:rPr lang="es-MX" sz="3600" dirty="0">
                <a:solidFill>
                  <a:schemeClr val="bg1"/>
                </a:solidFill>
                <a:latin typeface="Arial Nova Light" panose="020B0604020202020204" pitchFamily="34" charset="0"/>
              </a:rPr>
              <a:t>Fernando Casares, </a:t>
            </a:r>
            <a:r>
              <a:rPr lang="es-MX" sz="3600" dirty="0" err="1">
                <a:solidFill>
                  <a:schemeClr val="bg1"/>
                </a:solidFill>
                <a:latin typeface="Arial Nova Light" panose="020B0604020202020204" pitchFamily="34" charset="0"/>
              </a:rPr>
              <a:t>Manely</a:t>
            </a:r>
            <a:r>
              <a:rPr lang="es-MX" sz="3600" dirty="0">
                <a:solidFill>
                  <a:schemeClr val="bg1"/>
                </a:solidFill>
                <a:latin typeface="Arial Nova Light" panose="020B0604020202020204" pitchFamily="34" charset="0"/>
              </a:rPr>
              <a:t> Lara, Regina López, Valentina </a:t>
            </a:r>
            <a:r>
              <a:rPr lang="es-MX" sz="3600" dirty="0" err="1">
                <a:solidFill>
                  <a:schemeClr val="bg1"/>
                </a:solidFill>
                <a:latin typeface="Arial Nova Light" panose="020B0604020202020204" pitchFamily="34" charset="0"/>
              </a:rPr>
              <a:t>Alvarez</a:t>
            </a:r>
            <a:r>
              <a:rPr lang="es-MX" sz="3600" dirty="0">
                <a:solidFill>
                  <a:schemeClr val="bg1"/>
                </a:solidFill>
                <a:latin typeface="Arial Nova Light" panose="020B0604020202020204" pitchFamily="34" charset="0"/>
              </a:rPr>
              <a:t>, </a:t>
            </a:r>
            <a:r>
              <a:rPr lang="es-MX" sz="3600" dirty="0" err="1">
                <a:solidFill>
                  <a:schemeClr val="bg1"/>
                </a:solidFill>
                <a:latin typeface="Arial Nova Light" panose="020B0604020202020204" pitchFamily="34" charset="0"/>
              </a:rPr>
              <a:t>Yulisa</a:t>
            </a:r>
            <a:r>
              <a:rPr lang="es-MX" sz="3600" dirty="0">
                <a:solidFill>
                  <a:schemeClr val="bg1"/>
                </a:solidFill>
                <a:latin typeface="Arial Nova Light" panose="020B0604020202020204" pitchFamily="34" charset="0"/>
              </a:rPr>
              <a:t> Corona</a:t>
            </a:r>
          </a:p>
          <a:p>
            <a:pPr algn="ctr"/>
            <a:r>
              <a:rPr lang="es-MX" sz="3600" dirty="0">
                <a:solidFill>
                  <a:schemeClr val="bg1"/>
                </a:solidFill>
                <a:latin typeface="Arial Nova Light" panose="020B0604020202020204" pitchFamily="34" charset="0"/>
              </a:rPr>
              <a:t>Víctor Hugo Beltrán García</a:t>
            </a:r>
          </a:p>
          <a:p>
            <a:pPr algn="ctr"/>
            <a:r>
              <a:rPr lang="es-MX" sz="3600" dirty="0">
                <a:solidFill>
                  <a:schemeClr val="bg1"/>
                </a:solidFill>
                <a:latin typeface="Arial Nova Light" panose="020B0604020202020204" pitchFamily="34" charset="0"/>
              </a:rPr>
              <a:t>605  </a:t>
            </a:r>
          </a:p>
          <a:p>
            <a:endParaRPr lang="es-MX" sz="2000" dirty="0">
              <a:solidFill>
                <a:schemeClr val="bg1"/>
              </a:solidFill>
              <a:latin typeface="Arial Nov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56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4409BBB-88F9-4647-8FCD-67A7B40914BB}"/>
              </a:ext>
            </a:extLst>
          </p:cNvPr>
          <p:cNvSpPr txBox="1"/>
          <p:nvPr/>
        </p:nvSpPr>
        <p:spPr>
          <a:xfrm>
            <a:off x="887896" y="1830698"/>
            <a:ext cx="6042991" cy="452431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chemeClr val="bg1"/>
                </a:solidFill>
                <a:latin typeface="Arial Nova Light" panose="020B0604020202020204" pitchFamily="34" charset="0"/>
              </a:rPr>
              <a:t>La música es el conjunto de sonidos que cumple una secuencia temporal cumpliendo las leyes de la armonía. Generalmente genera algún tipo de sentimiento y es agradable para el oído. </a:t>
            </a:r>
            <a:endParaRPr lang="es-MX" sz="3200" dirty="0">
              <a:solidFill>
                <a:schemeClr val="bg1"/>
              </a:solidFill>
              <a:latin typeface="Arial Nova Light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ADC3563-7BB3-40A5-A4EF-3479AC1EB293}"/>
              </a:ext>
            </a:extLst>
          </p:cNvPr>
          <p:cNvSpPr/>
          <p:nvPr/>
        </p:nvSpPr>
        <p:spPr>
          <a:xfrm>
            <a:off x="2951560" y="687962"/>
            <a:ext cx="6686446" cy="92333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cap="none" spc="0" dirty="0">
                <a:ln w="13462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Nova Light" panose="020B0604020202020204" pitchFamily="34" charset="0"/>
              </a:rPr>
              <a:t>¿Qué es la música?</a:t>
            </a:r>
            <a:endParaRPr lang="es-MX" sz="5400" b="1" cap="none" spc="0" dirty="0">
              <a:ln w="13462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AutoShape 2" descr="Resultado de imagen para musica">
            <a:extLst>
              <a:ext uri="{FF2B5EF4-FFF2-40B4-BE49-F238E27FC236}">
                <a16:creationId xmlns:a16="http://schemas.microsoft.com/office/drawing/2014/main" id="{F5F1A07F-31A6-4C83-85BA-236BC3969A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8" name="Picture 4" descr="Resultado de imagen para musica">
            <a:extLst>
              <a:ext uri="{FF2B5EF4-FFF2-40B4-BE49-F238E27FC236}">
                <a16:creationId xmlns:a16="http://schemas.microsoft.com/office/drawing/2014/main" id="{645FE399-7BFF-460D-9309-807DE2E97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249" y="2340355"/>
            <a:ext cx="3127513" cy="322421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77333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4409BBB-88F9-4647-8FCD-67A7B40914BB}"/>
              </a:ext>
            </a:extLst>
          </p:cNvPr>
          <p:cNvSpPr txBox="1"/>
          <p:nvPr/>
        </p:nvSpPr>
        <p:spPr>
          <a:xfrm>
            <a:off x="304801" y="1711428"/>
            <a:ext cx="6679094" cy="489364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2400" dirty="0">
                <a:solidFill>
                  <a:schemeClr val="bg1"/>
                </a:solidFill>
                <a:latin typeface="Arial Nova Light" panose="020B0604020202020204" pitchFamily="34" charset="0"/>
              </a:rPr>
              <a:t>La música influye mucho en nuestras vidas porque gracias a ella nos inspiramos en ciertos aspectos y nos ayuda a concentrarnos en actividades o tareas. Nuestra isla ocupa mucho la música como motivación. Dos de nuestras integrantes están involucradas con teatro y presentaciones musicales. Una de nuestras compañeras practica gimnasia rítmica y en sus presentaciones combina la música con sus movimientos. Mientras que el resto le gusta escuchar ejercicio mientras realiza ejercicio. También nos gusta escuchar música mientras realizamos algún proyecto.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58D7940-EEC9-4816-99D9-8CDA7F00180D}"/>
              </a:ext>
            </a:extLst>
          </p:cNvPr>
          <p:cNvSpPr/>
          <p:nvPr/>
        </p:nvSpPr>
        <p:spPr>
          <a:xfrm>
            <a:off x="1183454" y="687962"/>
            <a:ext cx="10222670" cy="830997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4800" b="1" cap="none" spc="0" dirty="0">
                <a:ln w="13462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Nova Light" panose="020B0604020202020204" pitchFamily="34" charset="0"/>
              </a:rPr>
              <a:t>¿Cómo influye en nuestras vidas?</a:t>
            </a:r>
            <a:endParaRPr lang="es-MX" sz="4800" b="1" cap="none" spc="0" dirty="0">
              <a:ln w="13462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202E1B6-ADAE-4D55-B1F8-AD6CDDD13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226" y="1711428"/>
            <a:ext cx="4412973" cy="484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8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4409BBB-88F9-4647-8FCD-67A7B40914BB}"/>
              </a:ext>
            </a:extLst>
          </p:cNvPr>
          <p:cNvSpPr txBox="1"/>
          <p:nvPr/>
        </p:nvSpPr>
        <p:spPr>
          <a:xfrm>
            <a:off x="1338470" y="1764437"/>
            <a:ext cx="9250018" cy="23083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2400" dirty="0">
                <a:solidFill>
                  <a:schemeClr val="bg1"/>
                </a:solidFill>
                <a:latin typeface="Arial Nova Light" panose="020B0604020202020204" pitchFamily="34" charset="0"/>
              </a:rPr>
              <a:t>Consideramos que la música es importante porque nos motiva y nos anima a hacer cosas que a veces no queremos hacer o que nos dan pereza. También, pensamos que nos ayuda a cambiar nuestro estado de ánimo cuando estamos pasando por un mal momento, pero cuando estamos de buen humor nos hace sentir extremadamente felices.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84B9DB-A22D-4FCC-A8DA-8D7B6F0025DE}"/>
              </a:ext>
            </a:extLst>
          </p:cNvPr>
          <p:cNvSpPr/>
          <p:nvPr/>
        </p:nvSpPr>
        <p:spPr>
          <a:xfrm>
            <a:off x="1867919" y="687962"/>
            <a:ext cx="8456162" cy="92333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dirty="0">
                <a:ln w="13462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Nova Light" panose="020B0604020202020204" pitchFamily="34" charset="0"/>
              </a:rPr>
              <a:t>Importancia de la música</a:t>
            </a:r>
            <a:endParaRPr lang="es-MX" sz="5400" b="1" cap="none" spc="0" dirty="0">
              <a:ln w="13462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 Nova Light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71F786D-BCD4-46C3-AA38-C6A92DCF1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741456"/>
            <a:ext cx="4903304" cy="29111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D85FA18-AABB-40B1-ADA5-900309A19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392" y="4163045"/>
            <a:ext cx="2489546" cy="248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32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para billie eilish">
            <a:extLst>
              <a:ext uri="{FF2B5EF4-FFF2-40B4-BE49-F238E27FC236}">
                <a16:creationId xmlns:a16="http://schemas.microsoft.com/office/drawing/2014/main" id="{A06EA5B9-B90D-41E7-91D6-4B6E83960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4174">
            <a:off x="530517" y="565726"/>
            <a:ext cx="2594094" cy="270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n para diego torres">
            <a:extLst>
              <a:ext uri="{FF2B5EF4-FFF2-40B4-BE49-F238E27FC236}">
                <a16:creationId xmlns:a16="http://schemas.microsoft.com/office/drawing/2014/main" id="{5FFA0630-E57D-4F1F-867E-97D385044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1423">
            <a:off x="8308674" y="420370"/>
            <a:ext cx="3577071" cy="24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E482282-9027-4D1C-A7AB-B85F907B3F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549" y="2354202"/>
            <a:ext cx="3586901" cy="23960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9240DA6-2B48-4D05-A2B1-08680A7E5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42840">
            <a:off x="1249118" y="3618294"/>
            <a:ext cx="3120310" cy="31203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1B2BC81-4798-4B85-A796-A4D2039C7F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71585">
            <a:off x="8168760" y="2307514"/>
            <a:ext cx="3589607" cy="26922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0F6AF85-46B7-462F-BBCC-C84FA82F82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34002">
            <a:off x="3058608" y="337582"/>
            <a:ext cx="1654306" cy="25848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FE77F54-76FB-4A2A-B070-10D2AB6A09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98172">
            <a:off x="5035844" y="337582"/>
            <a:ext cx="3362469" cy="189011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0300D4-B405-4409-869B-B0DD5A4513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66744" y="4065959"/>
            <a:ext cx="2288947" cy="286013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B3BA687-F889-46E6-ABD8-C62B3B3E6C4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699" t="26872" r="12831" b="27670"/>
          <a:stretch/>
        </p:blipFill>
        <p:spPr>
          <a:xfrm rot="519435">
            <a:off x="7892060" y="4352616"/>
            <a:ext cx="3449110" cy="217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66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4409BBB-88F9-4647-8FCD-67A7B40914BB}"/>
              </a:ext>
            </a:extLst>
          </p:cNvPr>
          <p:cNvSpPr txBox="1"/>
          <p:nvPr/>
        </p:nvSpPr>
        <p:spPr>
          <a:xfrm>
            <a:off x="1470991" y="1777689"/>
            <a:ext cx="9250018" cy="304698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2400" dirty="0">
                <a:solidFill>
                  <a:schemeClr val="bg1"/>
                </a:solidFill>
                <a:latin typeface="Arial Nova Light" panose="020B0604020202020204" pitchFamily="34" charset="0"/>
              </a:rPr>
              <a:t>En conclusión la música nos motiva en cualquier momento y es una gran fuente de inspiración para nosotros. Nos gusta escuchar música en todo momento, pero cuando mas la disfrutamos es cuando nos compartimos canciones y las escuchamos juntos. La música se ve involucrada en  nuestra vida en todo momento de nuestra vida. También nos gusta cantar estrofas de algunas canciones y muchas veces empezamos a cantar la misma canción sin darnos cuenta.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84B9DB-A22D-4FCC-A8DA-8D7B6F0025DE}"/>
              </a:ext>
            </a:extLst>
          </p:cNvPr>
          <p:cNvSpPr/>
          <p:nvPr/>
        </p:nvSpPr>
        <p:spPr>
          <a:xfrm>
            <a:off x="4445553" y="687962"/>
            <a:ext cx="3300904" cy="92333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cap="none" spc="0" dirty="0">
                <a:ln w="13462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Nova Light" panose="020B0604020202020204" pitchFamily="34" charset="0"/>
              </a:rPr>
              <a:t>Reflexión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86B0B3A-8862-473E-84A6-DCC9C8F2A1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40" t="18768" r="9420" b="15834"/>
          <a:stretch/>
        </p:blipFill>
        <p:spPr>
          <a:xfrm>
            <a:off x="5439467" y="4411343"/>
            <a:ext cx="2877248" cy="230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689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297</Words>
  <Application>Microsoft Office PowerPoint</Application>
  <PresentationFormat>Panorámica</PresentationFormat>
  <Paragraphs>13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Arial Nova Light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Elizabeth Guerrero Santin</dc:creator>
  <cp:lastModifiedBy>Diana Elizabeth Guerrero Santin</cp:lastModifiedBy>
  <cp:revision>6</cp:revision>
  <dcterms:created xsi:type="dcterms:W3CDTF">2019-08-27T02:30:49Z</dcterms:created>
  <dcterms:modified xsi:type="dcterms:W3CDTF">2019-08-27T03:21:17Z</dcterms:modified>
</cp:coreProperties>
</file>